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5213" cy="51120675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603150" indent="-146026" algn="l" rtl="0" eaLnBrk="0" fontAlgn="base" hangingPunct="0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207888" indent="-293639" algn="l" rtl="0" eaLnBrk="0" fontAlgn="base" hangingPunct="0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811036" indent="-439664" algn="l" rtl="0" eaLnBrk="0" fontAlgn="base" hangingPunct="0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415773" indent="-587278" algn="l" rtl="0" eaLnBrk="0" fontAlgn="base" hangingPunct="0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620" algn="l" defTabSz="914249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2744" algn="l" defTabSz="914249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9866" algn="l" defTabSz="914249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6992" algn="l" defTabSz="914249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10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00CC99"/>
    <a:srgbClr val="DB5161"/>
    <a:srgbClr val="FFEBAB"/>
    <a:srgbClr val="3A4E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>
      <p:cViewPr>
        <p:scale>
          <a:sx n="28" d="100"/>
          <a:sy n="28" d="100"/>
        </p:scale>
        <p:origin x="1158" y="-5484"/>
      </p:cViewPr>
      <p:guideLst>
        <p:guide orient="horz" pos="16102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5C524-79E5-46C8-8702-E7CA7573DD57}" type="datetimeFigureOut">
              <a:rPr lang="pt-BR" smtClean="0"/>
              <a:t>06/03/2026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1143000"/>
            <a:ext cx="1828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7A7D9-94CB-4064-BC94-DEA76A6A78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4640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69908" y="15880673"/>
            <a:ext cx="25735402" cy="1095693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41916" y="28968890"/>
            <a:ext cx="21191388" cy="13063171"/>
          </a:xfrm>
        </p:spPr>
        <p:txBody>
          <a:bodyPr/>
          <a:lstStyle>
            <a:lvl1pPr marL="0" indent="0" algn="ctr">
              <a:buNone/>
              <a:defRPr/>
            </a:lvl1pPr>
            <a:lvl2pPr marL="603915" indent="0" algn="ctr">
              <a:buNone/>
              <a:defRPr/>
            </a:lvl2pPr>
            <a:lvl3pPr marL="1207830" indent="0" algn="ctr">
              <a:buNone/>
              <a:defRPr/>
            </a:lvl3pPr>
            <a:lvl4pPr marL="1811747" indent="0" algn="ctr">
              <a:buNone/>
              <a:defRPr/>
            </a:lvl4pPr>
            <a:lvl5pPr marL="2415664" indent="0" algn="ctr">
              <a:buNone/>
              <a:defRPr/>
            </a:lvl5pPr>
            <a:lvl6pPr marL="3019579" indent="0" algn="ctr">
              <a:buNone/>
              <a:defRPr/>
            </a:lvl6pPr>
            <a:lvl7pPr marL="3623497" indent="0" algn="ctr">
              <a:buNone/>
              <a:defRPr/>
            </a:lvl7pPr>
            <a:lvl8pPr marL="4227412" indent="0" algn="ctr">
              <a:buNone/>
              <a:defRPr/>
            </a:lvl8pPr>
            <a:lvl9pPr marL="4831327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0282C-5AD2-4264-B980-603DC8E0D51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67017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E2570-31D6-4DF8-8B66-A4F2D5F3C2C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85813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1949431" y="2048640"/>
            <a:ext cx="6811819" cy="4361736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513977" y="2048640"/>
            <a:ext cx="20233871" cy="4361736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162A6-E164-4151-888C-A6E89844B0B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4629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06270-BE32-472B-95BF-B490F01C3F8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6252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1699" y="32850771"/>
            <a:ext cx="25733301" cy="10153009"/>
          </a:xfrm>
        </p:spPr>
        <p:txBody>
          <a:bodyPr anchor="t"/>
          <a:lstStyle>
            <a:lvl1pPr algn="l">
              <a:defRPr sz="5283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391699" y="21665933"/>
            <a:ext cx="25733301" cy="11184839"/>
          </a:xfrm>
        </p:spPr>
        <p:txBody>
          <a:bodyPr anchor="b"/>
          <a:lstStyle>
            <a:lvl1pPr marL="0" indent="0">
              <a:buNone/>
              <a:defRPr sz="2642"/>
            </a:lvl1pPr>
            <a:lvl2pPr marL="603915" indent="0">
              <a:buNone/>
              <a:defRPr sz="2378"/>
            </a:lvl2pPr>
            <a:lvl3pPr marL="1207830" indent="0">
              <a:buNone/>
              <a:defRPr sz="2113"/>
            </a:lvl3pPr>
            <a:lvl4pPr marL="1811747" indent="0">
              <a:buNone/>
              <a:defRPr sz="1849"/>
            </a:lvl4pPr>
            <a:lvl5pPr marL="2415664" indent="0">
              <a:buNone/>
              <a:defRPr sz="1849"/>
            </a:lvl5pPr>
            <a:lvl6pPr marL="3019579" indent="0">
              <a:buNone/>
              <a:defRPr sz="1849"/>
            </a:lvl6pPr>
            <a:lvl7pPr marL="3623497" indent="0">
              <a:buNone/>
              <a:defRPr sz="1849"/>
            </a:lvl7pPr>
            <a:lvl8pPr marL="4227412" indent="0">
              <a:buNone/>
              <a:defRPr sz="1849"/>
            </a:lvl8pPr>
            <a:lvl9pPr marL="4831327" indent="0">
              <a:buNone/>
              <a:defRPr sz="184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D107F-9EC4-4872-B6BC-0FB382A606D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76112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13971" y="11928660"/>
            <a:ext cx="13522844" cy="33737341"/>
          </a:xfrm>
        </p:spPr>
        <p:txBody>
          <a:bodyPr/>
          <a:lstStyle>
            <a:lvl1pPr>
              <a:defRPr sz="3699"/>
            </a:lvl1pPr>
            <a:lvl2pPr>
              <a:defRPr sz="3171"/>
            </a:lvl2pPr>
            <a:lvl3pPr>
              <a:defRPr sz="2642"/>
            </a:lvl3pPr>
            <a:lvl4pPr>
              <a:defRPr sz="2378"/>
            </a:lvl4pPr>
            <a:lvl5pPr>
              <a:defRPr sz="2378"/>
            </a:lvl5pPr>
            <a:lvl6pPr>
              <a:defRPr sz="2378"/>
            </a:lvl6pPr>
            <a:lvl7pPr>
              <a:defRPr sz="2378"/>
            </a:lvl7pPr>
            <a:lvl8pPr>
              <a:defRPr sz="2378"/>
            </a:lvl8pPr>
            <a:lvl9pPr>
              <a:defRPr sz="2378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5238399" y="11928660"/>
            <a:ext cx="13522844" cy="33737341"/>
          </a:xfrm>
        </p:spPr>
        <p:txBody>
          <a:bodyPr/>
          <a:lstStyle>
            <a:lvl1pPr>
              <a:defRPr sz="3699"/>
            </a:lvl1pPr>
            <a:lvl2pPr>
              <a:defRPr sz="3171"/>
            </a:lvl2pPr>
            <a:lvl3pPr>
              <a:defRPr sz="2642"/>
            </a:lvl3pPr>
            <a:lvl4pPr>
              <a:defRPr sz="2378"/>
            </a:lvl4pPr>
            <a:lvl5pPr>
              <a:defRPr sz="2378"/>
            </a:lvl5pPr>
            <a:lvl6pPr>
              <a:defRPr sz="2378"/>
            </a:lvl6pPr>
            <a:lvl7pPr>
              <a:defRPr sz="2378"/>
            </a:lvl7pPr>
            <a:lvl8pPr>
              <a:defRPr sz="2378"/>
            </a:lvl8pPr>
            <a:lvl9pPr>
              <a:defRPr sz="2378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66639-3FEA-4A40-BE2B-F50497A42B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6559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3971" y="2046135"/>
            <a:ext cx="27247272" cy="8520113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513973" y="11442799"/>
            <a:ext cx="13375858" cy="4768458"/>
          </a:xfrm>
        </p:spPr>
        <p:txBody>
          <a:bodyPr anchor="b"/>
          <a:lstStyle>
            <a:lvl1pPr marL="0" indent="0">
              <a:buNone/>
              <a:defRPr sz="3171" b="1"/>
            </a:lvl1pPr>
            <a:lvl2pPr marL="603915" indent="0">
              <a:buNone/>
              <a:defRPr sz="2642" b="1"/>
            </a:lvl2pPr>
            <a:lvl3pPr marL="1207830" indent="0">
              <a:buNone/>
              <a:defRPr sz="2378" b="1"/>
            </a:lvl3pPr>
            <a:lvl4pPr marL="1811747" indent="0">
              <a:buNone/>
              <a:defRPr sz="2113" b="1"/>
            </a:lvl4pPr>
            <a:lvl5pPr marL="2415664" indent="0">
              <a:buNone/>
              <a:defRPr sz="2113" b="1"/>
            </a:lvl5pPr>
            <a:lvl6pPr marL="3019579" indent="0">
              <a:buNone/>
              <a:defRPr sz="2113" b="1"/>
            </a:lvl6pPr>
            <a:lvl7pPr marL="3623497" indent="0">
              <a:buNone/>
              <a:defRPr sz="2113" b="1"/>
            </a:lvl7pPr>
            <a:lvl8pPr marL="4227412" indent="0">
              <a:buNone/>
              <a:defRPr sz="2113" b="1"/>
            </a:lvl8pPr>
            <a:lvl9pPr marL="4831327" indent="0">
              <a:buNone/>
              <a:defRPr sz="2113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513973" y="16211258"/>
            <a:ext cx="13375858" cy="29454745"/>
          </a:xfrm>
        </p:spPr>
        <p:txBody>
          <a:bodyPr/>
          <a:lstStyle>
            <a:lvl1pPr>
              <a:defRPr sz="3171"/>
            </a:lvl1pPr>
            <a:lvl2pPr>
              <a:defRPr sz="2642"/>
            </a:lvl2pPr>
            <a:lvl3pPr>
              <a:defRPr sz="2378"/>
            </a:lvl3pPr>
            <a:lvl4pPr>
              <a:defRPr sz="2113"/>
            </a:lvl4pPr>
            <a:lvl5pPr>
              <a:defRPr sz="2113"/>
            </a:lvl5pPr>
            <a:lvl6pPr>
              <a:defRPr sz="2113"/>
            </a:lvl6pPr>
            <a:lvl7pPr>
              <a:defRPr sz="2113"/>
            </a:lvl7pPr>
            <a:lvl8pPr>
              <a:defRPr sz="2113"/>
            </a:lvl8pPr>
            <a:lvl9pPr>
              <a:defRPr sz="2113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5379086" y="11442799"/>
            <a:ext cx="13382158" cy="4768458"/>
          </a:xfrm>
        </p:spPr>
        <p:txBody>
          <a:bodyPr anchor="b"/>
          <a:lstStyle>
            <a:lvl1pPr marL="0" indent="0">
              <a:buNone/>
              <a:defRPr sz="3171" b="1"/>
            </a:lvl1pPr>
            <a:lvl2pPr marL="603915" indent="0">
              <a:buNone/>
              <a:defRPr sz="2642" b="1"/>
            </a:lvl2pPr>
            <a:lvl3pPr marL="1207830" indent="0">
              <a:buNone/>
              <a:defRPr sz="2378" b="1"/>
            </a:lvl3pPr>
            <a:lvl4pPr marL="1811747" indent="0">
              <a:buNone/>
              <a:defRPr sz="2113" b="1"/>
            </a:lvl4pPr>
            <a:lvl5pPr marL="2415664" indent="0">
              <a:buNone/>
              <a:defRPr sz="2113" b="1"/>
            </a:lvl5pPr>
            <a:lvl6pPr marL="3019579" indent="0">
              <a:buNone/>
              <a:defRPr sz="2113" b="1"/>
            </a:lvl6pPr>
            <a:lvl7pPr marL="3623497" indent="0">
              <a:buNone/>
              <a:defRPr sz="2113" b="1"/>
            </a:lvl7pPr>
            <a:lvl8pPr marL="4227412" indent="0">
              <a:buNone/>
              <a:defRPr sz="2113" b="1"/>
            </a:lvl8pPr>
            <a:lvl9pPr marL="4831327" indent="0">
              <a:buNone/>
              <a:defRPr sz="2113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5379086" y="16211258"/>
            <a:ext cx="13382158" cy="29454745"/>
          </a:xfrm>
        </p:spPr>
        <p:txBody>
          <a:bodyPr/>
          <a:lstStyle>
            <a:lvl1pPr>
              <a:defRPr sz="3171"/>
            </a:lvl1pPr>
            <a:lvl2pPr>
              <a:defRPr sz="2642"/>
            </a:lvl2pPr>
            <a:lvl3pPr>
              <a:defRPr sz="2378"/>
            </a:lvl3pPr>
            <a:lvl4pPr>
              <a:defRPr sz="2113"/>
            </a:lvl4pPr>
            <a:lvl5pPr>
              <a:defRPr sz="2113"/>
            </a:lvl5pPr>
            <a:lvl6pPr>
              <a:defRPr sz="2113"/>
            </a:lvl6pPr>
            <a:lvl7pPr>
              <a:defRPr sz="2113"/>
            </a:lvl7pPr>
            <a:lvl8pPr>
              <a:defRPr sz="2113"/>
            </a:lvl8pPr>
            <a:lvl9pPr>
              <a:defRPr sz="2113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A6627-C29B-4E90-9F0D-2DE12647947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91846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C64C0-327A-4F21-9D8F-0BEFB968E68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738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A50ED-9627-44E3-BCF6-6BACB3DD12E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7157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3978" y="2036115"/>
            <a:ext cx="9959449" cy="8660362"/>
          </a:xfrm>
        </p:spPr>
        <p:txBody>
          <a:bodyPr anchor="b"/>
          <a:lstStyle>
            <a:lvl1pPr algn="l">
              <a:defRPr sz="2642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36690" y="2036114"/>
            <a:ext cx="16924554" cy="43629887"/>
          </a:xfrm>
        </p:spPr>
        <p:txBody>
          <a:bodyPr/>
          <a:lstStyle>
            <a:lvl1pPr>
              <a:defRPr sz="4227"/>
            </a:lvl1pPr>
            <a:lvl2pPr>
              <a:defRPr sz="3699"/>
            </a:lvl2pPr>
            <a:lvl3pPr>
              <a:defRPr sz="3171"/>
            </a:lvl3pPr>
            <a:lvl4pPr>
              <a:defRPr sz="2642"/>
            </a:lvl4pPr>
            <a:lvl5pPr>
              <a:defRPr sz="2642"/>
            </a:lvl5pPr>
            <a:lvl6pPr>
              <a:defRPr sz="2642"/>
            </a:lvl6pPr>
            <a:lvl7pPr>
              <a:defRPr sz="2642"/>
            </a:lvl7pPr>
            <a:lvl8pPr>
              <a:defRPr sz="2642"/>
            </a:lvl8pPr>
            <a:lvl9pPr>
              <a:defRPr sz="2642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513978" y="10696478"/>
            <a:ext cx="9959449" cy="34969525"/>
          </a:xfrm>
        </p:spPr>
        <p:txBody>
          <a:bodyPr/>
          <a:lstStyle>
            <a:lvl1pPr marL="0" indent="0">
              <a:buNone/>
              <a:defRPr sz="1849"/>
            </a:lvl1pPr>
            <a:lvl2pPr marL="603915" indent="0">
              <a:buNone/>
              <a:defRPr sz="1585"/>
            </a:lvl2pPr>
            <a:lvl3pPr marL="1207830" indent="0">
              <a:buNone/>
              <a:defRPr sz="1320"/>
            </a:lvl3pPr>
            <a:lvl4pPr marL="1811747" indent="0">
              <a:buNone/>
              <a:defRPr sz="1189"/>
            </a:lvl4pPr>
            <a:lvl5pPr marL="2415664" indent="0">
              <a:buNone/>
              <a:defRPr sz="1189"/>
            </a:lvl5pPr>
            <a:lvl6pPr marL="3019579" indent="0">
              <a:buNone/>
              <a:defRPr sz="1189"/>
            </a:lvl6pPr>
            <a:lvl7pPr marL="3623497" indent="0">
              <a:buNone/>
              <a:defRPr sz="1189"/>
            </a:lvl7pPr>
            <a:lvl8pPr marL="4227412" indent="0">
              <a:buNone/>
              <a:defRPr sz="1189"/>
            </a:lvl8pPr>
            <a:lvl9pPr marL="4831327" indent="0">
              <a:buNone/>
              <a:defRPr sz="118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4CBA3-626F-4FCE-9131-C5243CA3C5C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2673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34094" y="35783472"/>
            <a:ext cx="18165548" cy="4224995"/>
          </a:xfrm>
        </p:spPr>
        <p:txBody>
          <a:bodyPr anchor="b"/>
          <a:lstStyle>
            <a:lvl1pPr algn="l">
              <a:defRPr sz="2642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934094" y="4568110"/>
            <a:ext cx="18165548" cy="30671905"/>
          </a:xfrm>
        </p:spPr>
        <p:txBody>
          <a:bodyPr/>
          <a:lstStyle>
            <a:lvl1pPr marL="0" indent="0">
              <a:buNone/>
              <a:defRPr sz="4227"/>
            </a:lvl1pPr>
            <a:lvl2pPr marL="603915" indent="0">
              <a:buNone/>
              <a:defRPr sz="3699"/>
            </a:lvl2pPr>
            <a:lvl3pPr marL="1207830" indent="0">
              <a:buNone/>
              <a:defRPr sz="3171"/>
            </a:lvl3pPr>
            <a:lvl4pPr marL="1811747" indent="0">
              <a:buNone/>
              <a:defRPr sz="2642"/>
            </a:lvl4pPr>
            <a:lvl5pPr marL="2415664" indent="0">
              <a:buNone/>
              <a:defRPr sz="2642"/>
            </a:lvl5pPr>
            <a:lvl6pPr marL="3019579" indent="0">
              <a:buNone/>
              <a:defRPr sz="2642"/>
            </a:lvl6pPr>
            <a:lvl7pPr marL="3623497" indent="0">
              <a:buNone/>
              <a:defRPr sz="2642"/>
            </a:lvl7pPr>
            <a:lvl8pPr marL="4227412" indent="0">
              <a:buNone/>
              <a:defRPr sz="2642"/>
            </a:lvl8pPr>
            <a:lvl9pPr marL="4831327" indent="0">
              <a:buNone/>
              <a:defRPr sz="2642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934094" y="40008466"/>
            <a:ext cx="18165548" cy="6000644"/>
          </a:xfrm>
        </p:spPr>
        <p:txBody>
          <a:bodyPr/>
          <a:lstStyle>
            <a:lvl1pPr marL="0" indent="0">
              <a:buNone/>
              <a:defRPr sz="1849"/>
            </a:lvl1pPr>
            <a:lvl2pPr marL="603915" indent="0">
              <a:buNone/>
              <a:defRPr sz="1585"/>
            </a:lvl2pPr>
            <a:lvl3pPr marL="1207830" indent="0">
              <a:buNone/>
              <a:defRPr sz="1320"/>
            </a:lvl3pPr>
            <a:lvl4pPr marL="1811747" indent="0">
              <a:buNone/>
              <a:defRPr sz="1189"/>
            </a:lvl4pPr>
            <a:lvl5pPr marL="2415664" indent="0">
              <a:buNone/>
              <a:defRPr sz="1189"/>
            </a:lvl5pPr>
            <a:lvl6pPr marL="3019579" indent="0">
              <a:buNone/>
              <a:defRPr sz="1189"/>
            </a:lvl6pPr>
            <a:lvl7pPr marL="3623497" indent="0">
              <a:buNone/>
              <a:defRPr sz="1189"/>
            </a:lvl7pPr>
            <a:lvl8pPr marL="4227412" indent="0">
              <a:buNone/>
              <a:defRPr sz="1189"/>
            </a:lvl8pPr>
            <a:lvl9pPr marL="4831327" indent="0">
              <a:buNone/>
              <a:defRPr sz="118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43B4C-F00C-480D-AD6C-AEB1723409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5927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4477" y="2049531"/>
            <a:ext cx="27246263" cy="851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5928" tIns="157964" rIns="315928" bIns="1579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7" y="11929358"/>
            <a:ext cx="27246263" cy="33736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5928" tIns="157964" rIns="315928" bIns="1579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4475" y="46553318"/>
            <a:ext cx="7062788" cy="3547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5928" tIns="157964" rIns="315928" bIns="15796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34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4152" y="46553318"/>
            <a:ext cx="9586913" cy="3547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5928" tIns="157964" rIns="315928" bIns="15796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34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7950" y="46553318"/>
            <a:ext cx="7062788" cy="3547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5928" tIns="157964" rIns="315928" bIns="15796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300" smtClean="0"/>
            </a:lvl1pPr>
          </a:lstStyle>
          <a:p>
            <a:pPr>
              <a:defRPr/>
            </a:pPr>
            <a:fld id="{99F7C317-096C-4342-A4B4-16AF41AD7C8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1955" rtl="0" eaLnBrk="1" fontAlgn="base" hangingPunct="1">
        <a:spcBef>
          <a:spcPct val="0"/>
        </a:spcBef>
        <a:spcAft>
          <a:spcPct val="0"/>
        </a:spcAft>
        <a:defRPr sz="20001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1955" rtl="0" eaLnBrk="1" fontAlgn="base" hangingPunct="1">
        <a:spcBef>
          <a:spcPct val="0"/>
        </a:spcBef>
        <a:spcAft>
          <a:spcPct val="0"/>
        </a:spcAft>
        <a:defRPr sz="20001">
          <a:solidFill>
            <a:schemeClr val="tx2"/>
          </a:solidFill>
          <a:latin typeface="Arial" charset="0"/>
          <a:cs typeface="Arial" charset="0"/>
        </a:defRPr>
      </a:lvl2pPr>
      <a:lvl3pPr algn="ctr" defTabSz="4171955" rtl="0" eaLnBrk="1" fontAlgn="base" hangingPunct="1">
        <a:spcBef>
          <a:spcPct val="0"/>
        </a:spcBef>
        <a:spcAft>
          <a:spcPct val="0"/>
        </a:spcAft>
        <a:defRPr sz="20001">
          <a:solidFill>
            <a:schemeClr val="tx2"/>
          </a:solidFill>
          <a:latin typeface="Arial" charset="0"/>
          <a:cs typeface="Arial" charset="0"/>
        </a:defRPr>
      </a:lvl3pPr>
      <a:lvl4pPr algn="ctr" defTabSz="4171955" rtl="0" eaLnBrk="1" fontAlgn="base" hangingPunct="1">
        <a:spcBef>
          <a:spcPct val="0"/>
        </a:spcBef>
        <a:spcAft>
          <a:spcPct val="0"/>
        </a:spcAft>
        <a:defRPr sz="20001">
          <a:solidFill>
            <a:schemeClr val="tx2"/>
          </a:solidFill>
          <a:latin typeface="Arial" charset="0"/>
          <a:cs typeface="Arial" charset="0"/>
        </a:defRPr>
      </a:lvl4pPr>
      <a:lvl5pPr algn="ctr" defTabSz="4171955" rtl="0" eaLnBrk="1" fontAlgn="base" hangingPunct="1">
        <a:spcBef>
          <a:spcPct val="0"/>
        </a:spcBef>
        <a:spcAft>
          <a:spcPct val="0"/>
        </a:spcAft>
        <a:defRPr sz="20001">
          <a:solidFill>
            <a:schemeClr val="tx2"/>
          </a:solidFill>
          <a:latin typeface="Arial" charset="0"/>
          <a:cs typeface="Arial" charset="0"/>
        </a:defRPr>
      </a:lvl5pPr>
      <a:lvl6pPr marL="603915" algn="ctr" defTabSz="4172892" rtl="0" eaLnBrk="1" fontAlgn="base" hangingPunct="1">
        <a:spcBef>
          <a:spcPct val="0"/>
        </a:spcBef>
        <a:spcAft>
          <a:spcPct val="0"/>
        </a:spcAft>
        <a:defRPr sz="20077">
          <a:solidFill>
            <a:schemeClr val="tx2"/>
          </a:solidFill>
          <a:latin typeface="Arial" charset="0"/>
          <a:cs typeface="Arial" charset="0"/>
        </a:defRPr>
      </a:lvl6pPr>
      <a:lvl7pPr marL="1207830" algn="ctr" defTabSz="4172892" rtl="0" eaLnBrk="1" fontAlgn="base" hangingPunct="1">
        <a:spcBef>
          <a:spcPct val="0"/>
        </a:spcBef>
        <a:spcAft>
          <a:spcPct val="0"/>
        </a:spcAft>
        <a:defRPr sz="20077">
          <a:solidFill>
            <a:schemeClr val="tx2"/>
          </a:solidFill>
          <a:latin typeface="Arial" charset="0"/>
          <a:cs typeface="Arial" charset="0"/>
        </a:defRPr>
      </a:lvl7pPr>
      <a:lvl8pPr marL="1811747" algn="ctr" defTabSz="4172892" rtl="0" eaLnBrk="1" fontAlgn="base" hangingPunct="1">
        <a:spcBef>
          <a:spcPct val="0"/>
        </a:spcBef>
        <a:spcAft>
          <a:spcPct val="0"/>
        </a:spcAft>
        <a:defRPr sz="20077">
          <a:solidFill>
            <a:schemeClr val="tx2"/>
          </a:solidFill>
          <a:latin typeface="Arial" charset="0"/>
          <a:cs typeface="Arial" charset="0"/>
        </a:defRPr>
      </a:lvl8pPr>
      <a:lvl9pPr marL="2415664" algn="ctr" defTabSz="4172892" rtl="0" eaLnBrk="1" fontAlgn="base" hangingPunct="1">
        <a:spcBef>
          <a:spcPct val="0"/>
        </a:spcBef>
        <a:spcAft>
          <a:spcPct val="0"/>
        </a:spcAft>
        <a:defRPr sz="20077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563689" indent="-1563689" algn="l" defTabSz="4171955" rtl="0" eaLnBrk="1" fontAlgn="base" hangingPunct="1">
        <a:spcBef>
          <a:spcPct val="20000"/>
        </a:spcBef>
        <a:spcAft>
          <a:spcPct val="0"/>
        </a:spcAft>
        <a:buChar char="•"/>
        <a:defRPr sz="14500">
          <a:solidFill>
            <a:schemeClr val="tx1"/>
          </a:solidFill>
          <a:latin typeface="+mn-lt"/>
          <a:ea typeface="+mn-ea"/>
          <a:cs typeface="+mn-cs"/>
        </a:defRPr>
      </a:lvl1pPr>
      <a:lvl2pPr marL="3389314" indent="-1303337" algn="l" defTabSz="4171955" rtl="0" eaLnBrk="1" fontAlgn="base" hangingPunct="1">
        <a:spcBef>
          <a:spcPct val="20000"/>
        </a:spcBef>
        <a:spcAft>
          <a:spcPct val="0"/>
        </a:spcAft>
        <a:buChar char="–"/>
        <a:defRPr sz="12600">
          <a:solidFill>
            <a:schemeClr val="tx1"/>
          </a:solidFill>
          <a:latin typeface="+mn-lt"/>
          <a:cs typeface="+mn-cs"/>
        </a:defRPr>
      </a:lvl2pPr>
      <a:lvl3pPr marL="5216528" indent="-1042990" algn="l" defTabSz="4171955" rtl="0" eaLnBrk="1" fontAlgn="base" hangingPunct="1">
        <a:spcBef>
          <a:spcPct val="20000"/>
        </a:spcBef>
        <a:spcAft>
          <a:spcPct val="0"/>
        </a:spcAft>
        <a:buChar char="•"/>
        <a:defRPr sz="10800">
          <a:solidFill>
            <a:schemeClr val="tx1"/>
          </a:solidFill>
          <a:latin typeface="+mn-lt"/>
          <a:cs typeface="+mn-cs"/>
        </a:defRPr>
      </a:lvl3pPr>
      <a:lvl4pPr marL="7302506" indent="-1041401" algn="l" defTabSz="4171955" rtl="0" eaLnBrk="1" fontAlgn="base" hangingPunct="1">
        <a:spcBef>
          <a:spcPct val="20000"/>
        </a:spcBef>
        <a:spcAft>
          <a:spcPct val="0"/>
        </a:spcAft>
        <a:buChar char="–"/>
        <a:defRPr sz="9201">
          <a:solidFill>
            <a:schemeClr val="tx1"/>
          </a:solidFill>
          <a:latin typeface="+mn-lt"/>
          <a:cs typeface="+mn-cs"/>
        </a:defRPr>
      </a:lvl4pPr>
      <a:lvl5pPr marL="9386895" indent="-1041401" algn="l" defTabSz="4171955" rtl="0" eaLnBrk="1" fontAlgn="base" hangingPunct="1">
        <a:spcBef>
          <a:spcPct val="20000"/>
        </a:spcBef>
        <a:spcAft>
          <a:spcPct val="0"/>
        </a:spcAft>
        <a:buChar char="»"/>
        <a:defRPr sz="9201">
          <a:solidFill>
            <a:schemeClr val="tx1"/>
          </a:solidFill>
          <a:latin typeface="+mn-lt"/>
          <a:cs typeface="+mn-cs"/>
        </a:defRPr>
      </a:lvl5pPr>
      <a:lvl6pPr marL="9991874" indent="-1042175" algn="l" defTabSz="4172892" rtl="0" eaLnBrk="1" fontAlgn="base" hangingPunct="1">
        <a:spcBef>
          <a:spcPct val="20000"/>
        </a:spcBef>
        <a:spcAft>
          <a:spcPct val="0"/>
        </a:spcAft>
        <a:buChar char="»"/>
        <a:defRPr sz="9245">
          <a:solidFill>
            <a:schemeClr val="tx1"/>
          </a:solidFill>
          <a:latin typeface="+mn-lt"/>
          <a:cs typeface="+mn-cs"/>
        </a:defRPr>
      </a:lvl6pPr>
      <a:lvl7pPr marL="10595789" indent="-1042175" algn="l" defTabSz="4172892" rtl="0" eaLnBrk="1" fontAlgn="base" hangingPunct="1">
        <a:spcBef>
          <a:spcPct val="20000"/>
        </a:spcBef>
        <a:spcAft>
          <a:spcPct val="0"/>
        </a:spcAft>
        <a:buChar char="»"/>
        <a:defRPr sz="9245">
          <a:solidFill>
            <a:schemeClr val="tx1"/>
          </a:solidFill>
          <a:latin typeface="+mn-lt"/>
          <a:cs typeface="+mn-cs"/>
        </a:defRPr>
      </a:lvl7pPr>
      <a:lvl8pPr marL="11199704" indent="-1042175" algn="l" defTabSz="4172892" rtl="0" eaLnBrk="1" fontAlgn="base" hangingPunct="1">
        <a:spcBef>
          <a:spcPct val="20000"/>
        </a:spcBef>
        <a:spcAft>
          <a:spcPct val="0"/>
        </a:spcAft>
        <a:buChar char="»"/>
        <a:defRPr sz="9245">
          <a:solidFill>
            <a:schemeClr val="tx1"/>
          </a:solidFill>
          <a:latin typeface="+mn-lt"/>
          <a:cs typeface="+mn-cs"/>
        </a:defRPr>
      </a:lvl8pPr>
      <a:lvl9pPr marL="11803620" indent="-1042175" algn="l" defTabSz="4172892" rtl="0" eaLnBrk="1" fontAlgn="base" hangingPunct="1">
        <a:spcBef>
          <a:spcPct val="20000"/>
        </a:spcBef>
        <a:spcAft>
          <a:spcPct val="0"/>
        </a:spcAft>
        <a:buChar char="»"/>
        <a:defRPr sz="9245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1207830" rtl="0" eaLnBrk="1" latinLnBrk="0" hangingPunct="1">
        <a:defRPr sz="2378" kern="1200">
          <a:solidFill>
            <a:schemeClr val="tx1"/>
          </a:solidFill>
          <a:latin typeface="+mn-lt"/>
          <a:ea typeface="+mn-ea"/>
          <a:cs typeface="+mn-cs"/>
        </a:defRPr>
      </a:lvl1pPr>
      <a:lvl2pPr marL="603915" algn="l" defTabSz="1207830" rtl="0" eaLnBrk="1" latinLnBrk="0" hangingPunct="1">
        <a:defRPr sz="2378" kern="1200">
          <a:solidFill>
            <a:schemeClr val="tx1"/>
          </a:solidFill>
          <a:latin typeface="+mn-lt"/>
          <a:ea typeface="+mn-ea"/>
          <a:cs typeface="+mn-cs"/>
        </a:defRPr>
      </a:lvl2pPr>
      <a:lvl3pPr marL="1207830" algn="l" defTabSz="1207830" rtl="0" eaLnBrk="1" latinLnBrk="0" hangingPunct="1">
        <a:defRPr sz="2378" kern="1200">
          <a:solidFill>
            <a:schemeClr val="tx1"/>
          </a:solidFill>
          <a:latin typeface="+mn-lt"/>
          <a:ea typeface="+mn-ea"/>
          <a:cs typeface="+mn-cs"/>
        </a:defRPr>
      </a:lvl3pPr>
      <a:lvl4pPr marL="1811747" algn="l" defTabSz="1207830" rtl="0" eaLnBrk="1" latinLnBrk="0" hangingPunct="1">
        <a:defRPr sz="2378" kern="1200">
          <a:solidFill>
            <a:schemeClr val="tx1"/>
          </a:solidFill>
          <a:latin typeface="+mn-lt"/>
          <a:ea typeface="+mn-ea"/>
          <a:cs typeface="+mn-cs"/>
        </a:defRPr>
      </a:lvl4pPr>
      <a:lvl5pPr marL="2415664" algn="l" defTabSz="1207830" rtl="0" eaLnBrk="1" latinLnBrk="0" hangingPunct="1">
        <a:defRPr sz="2378" kern="1200">
          <a:solidFill>
            <a:schemeClr val="tx1"/>
          </a:solidFill>
          <a:latin typeface="+mn-lt"/>
          <a:ea typeface="+mn-ea"/>
          <a:cs typeface="+mn-cs"/>
        </a:defRPr>
      </a:lvl5pPr>
      <a:lvl6pPr marL="3019579" algn="l" defTabSz="1207830" rtl="0" eaLnBrk="1" latinLnBrk="0" hangingPunct="1">
        <a:defRPr sz="2378" kern="1200">
          <a:solidFill>
            <a:schemeClr val="tx1"/>
          </a:solidFill>
          <a:latin typeface="+mn-lt"/>
          <a:ea typeface="+mn-ea"/>
          <a:cs typeface="+mn-cs"/>
        </a:defRPr>
      </a:lvl6pPr>
      <a:lvl7pPr marL="3623497" algn="l" defTabSz="1207830" rtl="0" eaLnBrk="1" latinLnBrk="0" hangingPunct="1">
        <a:defRPr sz="2378" kern="1200">
          <a:solidFill>
            <a:schemeClr val="tx1"/>
          </a:solidFill>
          <a:latin typeface="+mn-lt"/>
          <a:ea typeface="+mn-ea"/>
          <a:cs typeface="+mn-cs"/>
        </a:defRPr>
      </a:lvl7pPr>
      <a:lvl8pPr marL="4227412" algn="l" defTabSz="1207830" rtl="0" eaLnBrk="1" latinLnBrk="0" hangingPunct="1">
        <a:defRPr sz="2378" kern="1200">
          <a:solidFill>
            <a:schemeClr val="tx1"/>
          </a:solidFill>
          <a:latin typeface="+mn-lt"/>
          <a:ea typeface="+mn-ea"/>
          <a:cs typeface="+mn-cs"/>
        </a:defRPr>
      </a:lvl8pPr>
      <a:lvl9pPr marL="4831327" algn="l" defTabSz="1207830" rtl="0" eaLnBrk="1" latinLnBrk="0" hangingPunct="1">
        <a:defRPr sz="2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ext Box 10"/>
          <p:cNvSpPr txBox="1">
            <a:spLocks noChangeArrowheads="1"/>
          </p:cNvSpPr>
          <p:nvPr/>
        </p:nvSpPr>
        <p:spPr bwMode="auto">
          <a:xfrm>
            <a:off x="1023469" y="11784206"/>
            <a:ext cx="13672211" cy="1320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8306" tIns="44154" rIns="88306" bIns="44154">
            <a:spAutoFit/>
          </a:bodyPr>
          <a:lstStyle/>
          <a:p>
            <a:r>
              <a:rPr lang="en-US" sz="4000" dirty="0" err="1"/>
              <a:t>Introdução</a:t>
            </a:r>
            <a:r>
              <a:rPr lang="en-US" sz="4000" dirty="0"/>
              <a:t> e </a:t>
            </a:r>
            <a:r>
              <a:rPr lang="en-US" sz="4000" dirty="0" err="1"/>
              <a:t>Objetivo</a:t>
            </a:r>
            <a:r>
              <a:rPr lang="en-US" sz="4000" dirty="0"/>
              <a:t>.</a:t>
            </a:r>
          </a:p>
          <a:p>
            <a:r>
              <a:rPr lang="en-US" sz="4000" dirty="0"/>
              <a:t>Arial, </a:t>
            </a:r>
            <a:r>
              <a:rPr lang="en-US" sz="4000" dirty="0" err="1"/>
              <a:t>Tamanho</a:t>
            </a:r>
            <a:r>
              <a:rPr lang="en-US" sz="4000" dirty="0"/>
              <a:t> 40.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952030" y="4381144"/>
            <a:ext cx="28417838" cy="3321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306" tIns="44154" rIns="88306" bIns="44154">
            <a:spAutoFit/>
          </a:bodyPr>
          <a:lstStyle>
            <a:lvl1pPr defTabSz="305276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3052763">
              <a:spcBef>
                <a:spcPct val="20000"/>
              </a:spcBef>
              <a:buChar char="–"/>
              <a:defRPr sz="9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3052763">
              <a:spcBef>
                <a:spcPct val="20000"/>
              </a:spcBef>
              <a:buChar char="•"/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3052763">
              <a:spcBef>
                <a:spcPct val="20000"/>
              </a:spcBef>
              <a:buChar char="–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3052763">
              <a:spcBef>
                <a:spcPct val="20000"/>
              </a:spcBef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05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05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05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05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pt-BR" sz="7001" b="1" dirty="0">
                <a:solidFill>
                  <a:srgbClr val="006600"/>
                </a:solidFill>
                <a:latin typeface="Arial Black" panose="020B0A04020102020204" pitchFamily="34" charset="0"/>
              </a:rPr>
              <a:t>INTRODUÇÃO PARA FORMATAÇÃO DE POSTER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pt-BR" sz="7001" b="1" dirty="0">
                <a:solidFill>
                  <a:srgbClr val="006600"/>
                </a:solidFill>
                <a:latin typeface="Arial Black" panose="020B0A04020102020204" pitchFamily="34" charset="0"/>
              </a:rPr>
              <a:t>V SIMPÓSIO BRASILEIRO DAS PITAYAS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pt-BR" sz="7001" b="1" dirty="0">
                <a:solidFill>
                  <a:srgbClr val="FF0000"/>
                </a:solidFill>
                <a:latin typeface="+mn-lt"/>
              </a:rPr>
              <a:t>(</a:t>
            </a:r>
            <a:r>
              <a:rPr lang="en-US" altLang="pt-BR" sz="7001" b="1" dirty="0">
                <a:solidFill>
                  <a:srgbClr val="FF0000"/>
                </a:solidFill>
              </a:rPr>
              <a:t>ARIAL BLACK, TAM 70)</a:t>
            </a:r>
            <a:endParaRPr lang="pt-BR" altLang="pt-BR" sz="7001" b="1" dirty="0">
              <a:solidFill>
                <a:srgbClr val="FF0000"/>
              </a:solidFill>
            </a:endParaRPr>
          </a:p>
        </p:txBody>
      </p:sp>
      <p:sp>
        <p:nvSpPr>
          <p:cNvPr id="2056" name="Text Box 12"/>
          <p:cNvSpPr txBox="1">
            <a:spLocks noChangeArrowheads="1"/>
          </p:cNvSpPr>
          <p:nvPr/>
        </p:nvSpPr>
        <p:spPr bwMode="auto">
          <a:xfrm>
            <a:off x="785343" y="8717242"/>
            <a:ext cx="28584525" cy="1935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306" tIns="44154" rIns="88306" bIns="44154">
            <a:spAutoFit/>
          </a:bodyPr>
          <a:lstStyle>
            <a:lvl1pPr defTabSz="3052763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3052763">
              <a:spcBef>
                <a:spcPct val="20000"/>
              </a:spcBef>
              <a:buChar char="–"/>
              <a:defRPr sz="9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3052763">
              <a:spcBef>
                <a:spcPct val="20000"/>
              </a:spcBef>
              <a:buChar char="•"/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3052763">
              <a:spcBef>
                <a:spcPct val="20000"/>
              </a:spcBef>
              <a:buChar char="–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3052763">
              <a:spcBef>
                <a:spcPct val="20000"/>
              </a:spcBef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05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05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05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052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pt-BR" sz="4000" b="1" dirty="0"/>
              <a:t>Nome </a:t>
            </a:r>
            <a:r>
              <a:rPr lang="en-US" altLang="pt-BR" sz="4000" b="1" dirty="0" err="1"/>
              <a:t>Primeiro</a:t>
            </a:r>
            <a:r>
              <a:rPr lang="en-US" altLang="pt-BR" sz="4000" b="1" dirty="0"/>
              <a:t> </a:t>
            </a:r>
            <a:r>
              <a:rPr lang="en-US" altLang="pt-BR" sz="4000" b="1" dirty="0" err="1"/>
              <a:t>Autor</a:t>
            </a:r>
            <a:r>
              <a:rPr lang="en-US" altLang="pt-BR" sz="4000" b="1" dirty="0"/>
              <a:t> </a:t>
            </a:r>
            <a:r>
              <a:rPr lang="en-US" altLang="pt-BR" sz="4000" b="1" dirty="0">
                <a:solidFill>
                  <a:srgbClr val="FF0000"/>
                </a:solidFill>
              </a:rPr>
              <a:t>(ARIAL, TAM 40)</a:t>
            </a:r>
            <a:br>
              <a:rPr lang="en-US" altLang="pt-BR" sz="3963" b="1" dirty="0">
                <a:solidFill>
                  <a:srgbClr val="FF0000"/>
                </a:solidFill>
              </a:rPr>
            </a:br>
            <a:r>
              <a:rPr lang="en-US" altLang="pt-BR" sz="4000" b="1" dirty="0"/>
              <a:t>(Co-</a:t>
            </a:r>
            <a:r>
              <a:rPr lang="en-US" altLang="pt-BR" sz="4000" b="1" dirty="0" err="1"/>
              <a:t>Autores</a:t>
            </a:r>
            <a:r>
              <a:rPr lang="en-US" altLang="pt-BR" sz="4000" b="1" dirty="0"/>
              <a:t>) </a:t>
            </a:r>
            <a:r>
              <a:rPr lang="en-US" altLang="pt-BR" sz="4000" b="1" dirty="0">
                <a:solidFill>
                  <a:srgbClr val="FF0000"/>
                </a:solidFill>
              </a:rPr>
              <a:t>(ARIAL, TAM 40)</a:t>
            </a:r>
            <a:br>
              <a:rPr lang="en-US" altLang="pt-BR" sz="3963" b="1" dirty="0">
                <a:solidFill>
                  <a:srgbClr val="FF0000"/>
                </a:solidFill>
              </a:rPr>
            </a:br>
            <a:r>
              <a:rPr lang="en-US" altLang="pt-BR" sz="4000" b="1" dirty="0" err="1"/>
              <a:t>Instituição</a:t>
            </a:r>
            <a:r>
              <a:rPr lang="en-US" altLang="pt-BR" sz="4000" b="1" dirty="0"/>
              <a:t>, </a:t>
            </a:r>
            <a:r>
              <a:rPr lang="en-US" altLang="pt-BR" sz="4000" b="1" dirty="0" err="1"/>
              <a:t>endereço</a:t>
            </a:r>
            <a:r>
              <a:rPr lang="en-US" altLang="pt-BR" sz="4000" b="1" dirty="0"/>
              <a:t> e e-mail do primero Autor </a:t>
            </a:r>
            <a:r>
              <a:rPr lang="en-US" altLang="pt-BR" sz="4000" b="1" dirty="0">
                <a:solidFill>
                  <a:srgbClr val="FF0000"/>
                </a:solidFill>
              </a:rPr>
              <a:t>(ARIAL, TAM 40)</a:t>
            </a:r>
            <a:endParaRPr lang="pt-BR" altLang="pt-BR" sz="4000" b="1" dirty="0">
              <a:solidFill>
                <a:srgbClr val="FF0000"/>
              </a:solidFill>
            </a:endParaRPr>
          </a:p>
        </p:txBody>
      </p:sp>
      <p:sp>
        <p:nvSpPr>
          <p:cNvPr id="1036" name="Text Box 14"/>
          <p:cNvSpPr txBox="1">
            <a:spLocks noChangeArrowheads="1"/>
          </p:cNvSpPr>
          <p:nvPr/>
        </p:nvSpPr>
        <p:spPr bwMode="auto">
          <a:xfrm>
            <a:off x="15783457" y="27357257"/>
            <a:ext cx="13511212" cy="1320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8306" tIns="44154" rIns="88306" bIns="44154">
            <a:spAutoFit/>
          </a:bodyPr>
          <a:lstStyle/>
          <a:p>
            <a:pPr algn="just" defTabSz="4032398" eaLnBrk="1" hangingPunct="1">
              <a:defRPr/>
            </a:pPr>
            <a:r>
              <a:rPr lang="en-US" sz="4000" dirty="0" err="1"/>
              <a:t>Conclusões</a:t>
            </a:r>
            <a:r>
              <a:rPr lang="en-US" sz="4000" dirty="0"/>
              <a:t>.</a:t>
            </a:r>
          </a:p>
          <a:p>
            <a:pPr algn="just" defTabSz="4032398" eaLnBrk="1" hangingPunct="1">
              <a:defRPr/>
            </a:pPr>
            <a:r>
              <a:rPr lang="en-US" sz="4000" dirty="0"/>
              <a:t>Arial, </a:t>
            </a:r>
            <a:r>
              <a:rPr lang="en-US" sz="4000" dirty="0" err="1"/>
              <a:t>Tamanho</a:t>
            </a:r>
            <a:r>
              <a:rPr lang="en-US" sz="4000" dirty="0"/>
              <a:t> 40. </a:t>
            </a:r>
          </a:p>
        </p:txBody>
      </p:sp>
      <p:sp>
        <p:nvSpPr>
          <p:cNvPr id="2058" name="Text Box 18"/>
          <p:cNvSpPr txBox="1">
            <a:spLocks noChangeArrowheads="1"/>
          </p:cNvSpPr>
          <p:nvPr/>
        </p:nvSpPr>
        <p:spPr bwMode="auto">
          <a:xfrm>
            <a:off x="1180433" y="1146215"/>
            <a:ext cx="5064125" cy="1893994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23644" tIns="61824" rIns="123644" bIns="61824">
            <a:spAutoFit/>
          </a:bodyPr>
          <a:lstStyle>
            <a:lvl1pPr defTabSz="3159125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3159125">
              <a:spcBef>
                <a:spcPct val="20000"/>
              </a:spcBef>
              <a:buChar char="–"/>
              <a:defRPr sz="9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3159125">
              <a:spcBef>
                <a:spcPct val="20000"/>
              </a:spcBef>
              <a:buChar char="•"/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3159125">
              <a:spcBef>
                <a:spcPct val="20000"/>
              </a:spcBef>
              <a:buChar char="–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3159125">
              <a:spcBef>
                <a:spcPct val="20000"/>
              </a:spcBef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15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15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15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15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pt-BR" sz="3832" dirty="0"/>
              <a:t>Logo</a:t>
            </a:r>
            <a:br>
              <a:rPr lang="en-US" altLang="pt-BR" sz="3832" dirty="0"/>
            </a:br>
            <a:r>
              <a:rPr lang="en-US" altLang="pt-BR" sz="3832" dirty="0" err="1"/>
              <a:t>Instituição</a:t>
            </a:r>
            <a:br>
              <a:rPr lang="en-US" altLang="pt-BR" sz="3832" dirty="0"/>
            </a:br>
            <a:r>
              <a:rPr lang="en-US" altLang="pt-BR" sz="3832" dirty="0"/>
              <a:t>de </a:t>
            </a:r>
            <a:r>
              <a:rPr lang="en-US" altLang="pt-BR" sz="3832" dirty="0" err="1"/>
              <a:t>origem</a:t>
            </a:r>
            <a:endParaRPr lang="pt-BR" altLang="pt-BR" sz="3832" dirty="0"/>
          </a:p>
        </p:txBody>
      </p:sp>
      <p:sp>
        <p:nvSpPr>
          <p:cNvPr id="2059" name="Text Box 21"/>
          <p:cNvSpPr txBox="1">
            <a:spLocks noChangeArrowheads="1"/>
          </p:cNvSpPr>
          <p:nvPr/>
        </p:nvSpPr>
        <p:spPr bwMode="auto">
          <a:xfrm>
            <a:off x="23490534" y="971694"/>
            <a:ext cx="5064125" cy="211726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23644" tIns="61824" rIns="123644" bIns="61824">
            <a:spAutoFit/>
          </a:bodyPr>
          <a:lstStyle>
            <a:lvl1pPr defTabSz="3159125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3159125">
              <a:spcBef>
                <a:spcPct val="20000"/>
              </a:spcBef>
              <a:buChar char="–"/>
              <a:defRPr sz="9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3159125">
              <a:spcBef>
                <a:spcPct val="20000"/>
              </a:spcBef>
              <a:buChar char="•"/>
              <a:defRPr sz="8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3159125">
              <a:spcBef>
                <a:spcPct val="20000"/>
              </a:spcBef>
              <a:buChar char="–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3159125">
              <a:spcBef>
                <a:spcPct val="20000"/>
              </a:spcBef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15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15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15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15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pt-BR" sz="3699" dirty="0"/>
              <a:t>Logo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pt-BR" sz="3699" dirty="0"/>
              <a:t>Departamento/ </a:t>
            </a:r>
            <a:r>
              <a:rPr lang="en-US" altLang="pt-BR" sz="3699" dirty="0" err="1"/>
              <a:t>Programa</a:t>
            </a:r>
            <a:endParaRPr lang="pt-BR" altLang="pt-BR" sz="3699" dirty="0"/>
          </a:p>
        </p:txBody>
      </p:sp>
      <p:sp>
        <p:nvSpPr>
          <p:cNvPr id="1040" name="Text Box 22"/>
          <p:cNvSpPr txBox="1">
            <a:spLocks noChangeArrowheads="1"/>
          </p:cNvSpPr>
          <p:nvPr/>
        </p:nvSpPr>
        <p:spPr bwMode="auto">
          <a:xfrm>
            <a:off x="1027142" y="27357257"/>
            <a:ext cx="13672210" cy="1320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8306" tIns="44154" rIns="88306" bIns="44154">
            <a:spAutoFit/>
          </a:bodyPr>
          <a:lstStyle/>
          <a:p>
            <a:pPr algn="just" defTabSz="4032398" eaLnBrk="1" hangingPunct="1">
              <a:defRPr/>
            </a:pPr>
            <a:r>
              <a:rPr lang="en-US" sz="4000" dirty="0"/>
              <a:t>Material e </a:t>
            </a:r>
            <a:r>
              <a:rPr lang="en-US" sz="4000" dirty="0" err="1"/>
              <a:t>Métodos</a:t>
            </a:r>
            <a:r>
              <a:rPr lang="en-US" sz="4000" dirty="0"/>
              <a:t>.</a:t>
            </a:r>
          </a:p>
          <a:p>
            <a:pPr algn="just" defTabSz="4032398" eaLnBrk="1" hangingPunct="1">
              <a:defRPr/>
            </a:pPr>
            <a:r>
              <a:rPr lang="en-US" sz="4000" dirty="0"/>
              <a:t>Arial, </a:t>
            </a:r>
            <a:r>
              <a:rPr lang="en-US" sz="4000" dirty="0" err="1"/>
              <a:t>Tamanho</a:t>
            </a:r>
            <a:r>
              <a:rPr lang="en-US" sz="4000" dirty="0"/>
              <a:t> 40.</a:t>
            </a:r>
          </a:p>
        </p:txBody>
      </p:sp>
      <p:sp>
        <p:nvSpPr>
          <p:cNvPr id="1041" name="Text Box 23"/>
          <p:cNvSpPr txBox="1">
            <a:spLocks noChangeArrowheads="1"/>
          </p:cNvSpPr>
          <p:nvPr/>
        </p:nvSpPr>
        <p:spPr bwMode="auto">
          <a:xfrm>
            <a:off x="15569652" y="11792863"/>
            <a:ext cx="13409611" cy="4398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8306" tIns="44154" rIns="88306" bIns="44154">
            <a:spAutoFit/>
          </a:bodyPr>
          <a:lstStyle/>
          <a:p>
            <a:pPr algn="just" defTabSz="4032398" eaLnBrk="1" hangingPunct="1">
              <a:defRPr/>
            </a:pPr>
            <a:r>
              <a:rPr lang="en-US" sz="4000" dirty="0" err="1"/>
              <a:t>Resultados</a:t>
            </a:r>
            <a:r>
              <a:rPr lang="en-US" sz="4000" dirty="0"/>
              <a:t>, </a:t>
            </a:r>
            <a:r>
              <a:rPr lang="en-US" sz="4000" dirty="0" err="1"/>
              <a:t>Figuras</a:t>
            </a:r>
            <a:r>
              <a:rPr lang="en-US" sz="4000" dirty="0"/>
              <a:t>, </a:t>
            </a:r>
            <a:r>
              <a:rPr lang="en-US" sz="4000" dirty="0" err="1"/>
              <a:t>Gráficos</a:t>
            </a:r>
            <a:r>
              <a:rPr lang="en-US" sz="4000" dirty="0"/>
              <a:t> e </a:t>
            </a:r>
            <a:r>
              <a:rPr lang="en-US" sz="4000" dirty="0" err="1"/>
              <a:t>Tabelas</a:t>
            </a:r>
            <a:r>
              <a:rPr lang="en-US" sz="4000" dirty="0"/>
              <a:t>.</a:t>
            </a:r>
          </a:p>
          <a:p>
            <a:pPr algn="just" defTabSz="4032398" eaLnBrk="1" hangingPunct="1">
              <a:defRPr/>
            </a:pPr>
            <a:r>
              <a:rPr lang="en-US" sz="4000" dirty="0"/>
              <a:t>Arial, </a:t>
            </a:r>
            <a:r>
              <a:rPr lang="en-US" sz="4000" dirty="0" err="1"/>
              <a:t>Tamanho</a:t>
            </a:r>
            <a:r>
              <a:rPr lang="en-US" sz="4000" dirty="0"/>
              <a:t> 40.</a:t>
            </a:r>
          </a:p>
          <a:p>
            <a:pPr algn="just" defTabSz="4032398" eaLnBrk="1" hangingPunct="1">
              <a:defRPr/>
            </a:pPr>
            <a:endParaRPr lang="en-US" sz="4000" dirty="0">
              <a:solidFill>
                <a:srgbClr val="FF0000"/>
              </a:solidFill>
            </a:endParaRPr>
          </a:p>
          <a:p>
            <a:pPr algn="just" defTabSz="4032398" eaLnBrk="1" hangingPunct="1">
              <a:defRPr/>
            </a:pPr>
            <a:endParaRPr lang="en-US" sz="4000" dirty="0">
              <a:solidFill>
                <a:srgbClr val="FF0000"/>
              </a:solidFill>
            </a:endParaRPr>
          </a:p>
          <a:p>
            <a:pPr algn="just" defTabSz="4032398" eaLnBrk="1" hangingPunct="1">
              <a:defRPr/>
            </a:pPr>
            <a:endParaRPr lang="en-US" sz="4000" dirty="0">
              <a:solidFill>
                <a:srgbClr val="FF0000"/>
              </a:solidFill>
            </a:endParaRPr>
          </a:p>
          <a:p>
            <a:pPr algn="just" defTabSz="4032398" eaLnBrk="1" hangingPunct="1">
              <a:defRPr/>
            </a:pPr>
            <a:endParaRPr lang="en-US" sz="4000" dirty="0">
              <a:solidFill>
                <a:srgbClr val="FF0000"/>
              </a:solidFill>
            </a:endParaRPr>
          </a:p>
          <a:p>
            <a:pPr algn="just" defTabSz="4032398" eaLnBrk="1" hangingPunct="1">
              <a:defRPr/>
            </a:pPr>
            <a:r>
              <a:rPr lang="en-US" sz="4000" dirty="0"/>
              <a:t>.</a:t>
            </a:r>
          </a:p>
        </p:txBody>
      </p:sp>
      <p:cxnSp>
        <p:nvCxnSpPr>
          <p:cNvPr id="2113" name="Conector reto 47"/>
          <p:cNvCxnSpPr>
            <a:cxnSpLocks noChangeShapeType="1"/>
          </p:cNvCxnSpPr>
          <p:nvPr/>
        </p:nvCxnSpPr>
        <p:spPr bwMode="auto">
          <a:xfrm>
            <a:off x="1270002" y="3597897"/>
            <a:ext cx="28119387" cy="0"/>
          </a:xfrm>
          <a:prstGeom prst="line">
            <a:avLst/>
          </a:prstGeom>
          <a:noFill/>
          <a:ln w="31750" algn="ctr">
            <a:solidFill>
              <a:srgbClr val="3A4E8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661031FD-2F24-663A-991D-8A6B87867B4F}"/>
              </a:ext>
            </a:extLst>
          </p:cNvPr>
          <p:cNvSpPr txBox="1"/>
          <p:nvPr/>
        </p:nvSpPr>
        <p:spPr>
          <a:xfrm>
            <a:off x="1154768" y="10973977"/>
            <a:ext cx="13409611" cy="707886"/>
          </a:xfrm>
          <a:prstGeom prst="rect">
            <a:avLst/>
          </a:prstGeom>
          <a:solidFill>
            <a:srgbClr val="00CC99"/>
          </a:solidFill>
        </p:spPr>
        <p:txBody>
          <a:bodyPr wrap="square">
            <a:spAutoFit/>
          </a:bodyPr>
          <a:lstStyle/>
          <a:p>
            <a:pPr algn="ctr" defTabSz="4032398" eaLnBrk="1" hangingPunct="1">
              <a:defRPr/>
            </a:pPr>
            <a:r>
              <a:rPr lang="pt-PT" sz="4000" b="1" dirty="0"/>
              <a:t>INTRODUÇÃO </a:t>
            </a:r>
            <a:r>
              <a:rPr lang="en-US" sz="4000" b="1" dirty="0">
                <a:solidFill>
                  <a:srgbClr val="FF0000"/>
                </a:solidFill>
              </a:rPr>
              <a:t>(ARIAL, TAMANHO 40)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2AC642A-A767-8895-F7F3-A4B8F7101B4B}"/>
              </a:ext>
            </a:extLst>
          </p:cNvPr>
          <p:cNvSpPr txBox="1"/>
          <p:nvPr/>
        </p:nvSpPr>
        <p:spPr>
          <a:xfrm>
            <a:off x="988978" y="26533676"/>
            <a:ext cx="13672211" cy="707886"/>
          </a:xfrm>
          <a:prstGeom prst="rect">
            <a:avLst/>
          </a:prstGeom>
          <a:solidFill>
            <a:srgbClr val="00CC99"/>
          </a:solidFill>
        </p:spPr>
        <p:txBody>
          <a:bodyPr wrap="square">
            <a:spAutoFit/>
          </a:bodyPr>
          <a:lstStyle/>
          <a:p>
            <a:pPr algn="ctr" defTabSz="4032398" eaLnBrk="1" hangingPunct="1">
              <a:defRPr/>
            </a:pPr>
            <a:r>
              <a:rPr lang="pt-PT" sz="4000" b="1" dirty="0"/>
              <a:t>MATERIAL E M</a:t>
            </a:r>
            <a:r>
              <a:rPr lang="en-US" sz="4000" b="1" dirty="0"/>
              <a:t>É</a:t>
            </a:r>
            <a:r>
              <a:rPr lang="pt-PT" sz="4000" b="1" dirty="0"/>
              <a:t>TODOS </a:t>
            </a:r>
            <a:r>
              <a:rPr lang="en-US" sz="4000" b="1" dirty="0">
                <a:solidFill>
                  <a:srgbClr val="FF0000"/>
                </a:solidFill>
              </a:rPr>
              <a:t>(ARIAL, TAMANHO 40)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CA9CEA85-817A-09EC-0571-7B9AAEA8D45A}"/>
              </a:ext>
            </a:extLst>
          </p:cNvPr>
          <p:cNvSpPr txBox="1"/>
          <p:nvPr/>
        </p:nvSpPr>
        <p:spPr>
          <a:xfrm>
            <a:off x="15783457" y="26533676"/>
            <a:ext cx="13511211" cy="707886"/>
          </a:xfrm>
          <a:prstGeom prst="rect">
            <a:avLst/>
          </a:prstGeom>
          <a:solidFill>
            <a:srgbClr val="00CC99"/>
          </a:solidFill>
        </p:spPr>
        <p:txBody>
          <a:bodyPr wrap="square">
            <a:spAutoFit/>
          </a:bodyPr>
          <a:lstStyle/>
          <a:p>
            <a:pPr algn="ctr" defTabSz="4032398" eaLnBrk="1" hangingPunct="1">
              <a:defRPr/>
            </a:pPr>
            <a:r>
              <a:rPr lang="pt-PT" sz="4000" b="1" dirty="0"/>
              <a:t>CONCLUSÕES </a:t>
            </a:r>
            <a:r>
              <a:rPr lang="en-US" sz="4000" b="1" dirty="0">
                <a:solidFill>
                  <a:srgbClr val="FF0000"/>
                </a:solidFill>
              </a:rPr>
              <a:t>(ARIAL, TAMANHO 40)</a:t>
            </a:r>
            <a:endParaRPr lang="pt-PT" sz="4000" b="1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5B60D2E-5734-A634-358A-9FE605589C42}"/>
              </a:ext>
            </a:extLst>
          </p:cNvPr>
          <p:cNvSpPr txBox="1"/>
          <p:nvPr/>
        </p:nvSpPr>
        <p:spPr>
          <a:xfrm>
            <a:off x="15759494" y="35137401"/>
            <a:ext cx="13491455" cy="707886"/>
          </a:xfrm>
          <a:prstGeom prst="rect">
            <a:avLst/>
          </a:prstGeom>
          <a:solidFill>
            <a:srgbClr val="00CC99"/>
          </a:solidFill>
        </p:spPr>
        <p:txBody>
          <a:bodyPr wrap="square">
            <a:spAutoFit/>
          </a:bodyPr>
          <a:lstStyle/>
          <a:p>
            <a:pPr algn="ctr" defTabSz="4032398" eaLnBrk="1" hangingPunct="1">
              <a:defRPr/>
            </a:pPr>
            <a:r>
              <a:rPr lang="en-US" sz="4000" b="1" dirty="0" err="1"/>
              <a:t>Agradecimentos</a:t>
            </a:r>
            <a:r>
              <a:rPr lang="en-US" sz="4000" b="1" dirty="0"/>
              <a:t> </a:t>
            </a:r>
            <a:r>
              <a:rPr lang="en-US" sz="4000" b="1" dirty="0">
                <a:solidFill>
                  <a:srgbClr val="FF0000"/>
                </a:solidFill>
              </a:rPr>
              <a:t>(ARIAL, TAMANHO 40)</a:t>
            </a:r>
            <a:endParaRPr lang="pt-PT" sz="4000" b="1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D006A95-FCF4-EF31-92CA-F8DBF1331EA6}"/>
              </a:ext>
            </a:extLst>
          </p:cNvPr>
          <p:cNvSpPr txBox="1"/>
          <p:nvPr/>
        </p:nvSpPr>
        <p:spPr>
          <a:xfrm>
            <a:off x="15569653" y="10931586"/>
            <a:ext cx="13409611" cy="707886"/>
          </a:xfrm>
          <a:prstGeom prst="rect">
            <a:avLst/>
          </a:prstGeom>
          <a:solidFill>
            <a:srgbClr val="00CC99"/>
          </a:solidFill>
        </p:spPr>
        <p:txBody>
          <a:bodyPr wrap="square">
            <a:spAutoFit/>
          </a:bodyPr>
          <a:lstStyle/>
          <a:p>
            <a:pPr algn="ctr" defTabSz="4032398" eaLnBrk="1" hangingPunct="1">
              <a:defRPr/>
            </a:pPr>
            <a:r>
              <a:rPr lang="pt-PT" sz="4000" b="1" dirty="0"/>
              <a:t>RESULTADOS </a:t>
            </a:r>
            <a:r>
              <a:rPr lang="en-US" sz="4000" b="1" dirty="0">
                <a:solidFill>
                  <a:srgbClr val="FF0000"/>
                </a:solidFill>
              </a:rPr>
              <a:t>(ARIAL, TAMANHO 40)</a:t>
            </a:r>
            <a:endParaRPr lang="pt-PT" sz="4000" b="1" dirty="0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028A6CEE-CC69-DB4B-BE73-3004D9A3F81E}"/>
              </a:ext>
            </a:extLst>
          </p:cNvPr>
          <p:cNvSpPr txBox="1"/>
          <p:nvPr/>
        </p:nvSpPr>
        <p:spPr>
          <a:xfrm>
            <a:off x="15783457" y="36073504"/>
            <a:ext cx="134914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dirty="0"/>
              <a:t>Agradecimentos.</a:t>
            </a:r>
          </a:p>
          <a:p>
            <a:pPr algn="just"/>
            <a:r>
              <a:rPr lang="pt-BR" sz="4000" dirty="0"/>
              <a:t>Arial, Tamanho 40.</a:t>
            </a:r>
          </a:p>
        </p:txBody>
      </p:sp>
      <p:pic>
        <p:nvPicPr>
          <p:cNvPr id="32" name="Imagem 3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88" r="55565"/>
          <a:stretch>
            <a:fillRect/>
          </a:stretch>
        </p:blipFill>
        <p:spPr bwMode="auto">
          <a:xfrm>
            <a:off x="19150221" y="410560"/>
            <a:ext cx="3099182" cy="3296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6B9F2A-3039-3FF4-F0D6-83E4F61F0C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528" b="38847"/>
          <a:stretch>
            <a:fillRect/>
          </a:stretch>
        </p:blipFill>
        <p:spPr>
          <a:xfrm>
            <a:off x="10587584" y="143525"/>
            <a:ext cx="8822579" cy="3597896"/>
          </a:xfrm>
          <a:prstGeom prst="rect">
            <a:avLst/>
          </a:prstGeom>
        </p:spPr>
      </p:pic>
      <p:sp>
        <p:nvSpPr>
          <p:cNvPr id="7" name="AutoShape 2">
            <a:extLst>
              <a:ext uri="{FF2B5EF4-FFF2-40B4-BE49-F238E27FC236}">
                <a16:creationId xmlns:a16="http://schemas.microsoft.com/office/drawing/2014/main" id="{803B628F-0D34-1C48-2E9A-729E656020F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984413" y="254079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8" name="Imagem 31">
            <a:extLst>
              <a:ext uri="{FF2B5EF4-FFF2-40B4-BE49-F238E27FC236}">
                <a16:creationId xmlns:a16="http://schemas.microsoft.com/office/drawing/2014/main" id="{EA5CCD28-A1DB-15DE-DFD7-B32443790F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88" r="55565"/>
          <a:stretch>
            <a:fillRect/>
          </a:stretch>
        </p:blipFill>
        <p:spPr bwMode="auto">
          <a:xfrm>
            <a:off x="7484723" y="445002"/>
            <a:ext cx="3099182" cy="3296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11379D7B-B02D-0C13-3579-DFC30C21DD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10" y="46618046"/>
            <a:ext cx="30263806" cy="40071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platePosterCONEM2016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59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59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TemplatePosterCONEM2016</Template>
  <TotalTime>546</TotalTime>
  <Words>146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TemplatePosterCONEM2016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usuario02</dc:creator>
  <cp:lastModifiedBy>Fernando Turcatto</cp:lastModifiedBy>
  <cp:revision>48</cp:revision>
  <cp:lastPrinted>2016-07-13T18:02:49Z</cp:lastPrinted>
  <dcterms:created xsi:type="dcterms:W3CDTF">2017-08-05T15:38:05Z</dcterms:created>
  <dcterms:modified xsi:type="dcterms:W3CDTF">2026-03-06T14:38:05Z</dcterms:modified>
</cp:coreProperties>
</file>